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535"/>
    <a:srgbClr val="FDA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-1332" y="-1158"/>
      </p:cViewPr>
      <p:guideLst>
        <p:guide orient="horz" pos="2160"/>
        <p:guide pos="2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1059C-9A42-42DC-977A-A79405847F09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2B8F3-93B8-449F-B750-8535C671ED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91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93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02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33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61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42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21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46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79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85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92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9ACBB-D1A7-403F-A496-569A24FF0EB3}" type="datetimeFigureOut">
              <a:rPr lang="en-GB" smtClean="0"/>
              <a:t>27/08/2015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ACE3E-E510-4ABE-9CFC-A114ED153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43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://www.bristolnetworks.org.uk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24998" y="1588257"/>
            <a:ext cx="378042" cy="12703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24998" y="2858587"/>
            <a:ext cx="378042" cy="1350000"/>
          </a:xfrm>
          <a:prstGeom prst="rect">
            <a:avLst/>
          </a:prstGeom>
          <a:solidFill>
            <a:srgbClr val="FDA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24998" y="4208587"/>
            <a:ext cx="378042" cy="1350000"/>
          </a:xfrm>
          <a:prstGeom prst="rect">
            <a:avLst/>
          </a:prstGeom>
          <a:solidFill>
            <a:srgbClr val="80C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79123" y="1915928"/>
            <a:ext cx="1702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 smtClean="0">
                <a:latin typeface="Berlin Sans FB Demi" panose="020E0802020502020306" pitchFamily="34" charset="0"/>
              </a:rPr>
              <a:t>Fast</a:t>
            </a:r>
            <a:endParaRPr lang="en-GB" sz="3200" b="1" i="1" dirty="0">
              <a:latin typeface="Berlin Sans FB Demi" panose="020E0802020502020306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3" y="3165063"/>
            <a:ext cx="1881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 smtClean="0">
                <a:latin typeface="Berlin Sans FB Demi" panose="020E0802020502020306" pitchFamily="34" charset="0"/>
              </a:rPr>
              <a:t>Feast</a:t>
            </a:r>
            <a:endParaRPr lang="en-GB" sz="3200" b="1" i="1" dirty="0">
              <a:latin typeface="Berlin Sans FB Demi" panose="020E0802020502020306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9985" y="4498866"/>
            <a:ext cx="2223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 smtClean="0">
                <a:latin typeface="Berlin Sans FB Demi" panose="020E0802020502020306" pitchFamily="34" charset="0"/>
              </a:rPr>
              <a:t>Fullness</a:t>
            </a:r>
            <a:endParaRPr lang="en-GB" sz="3200" b="1" i="1" dirty="0">
              <a:latin typeface="Berlin Sans FB Demi" panose="020E0802020502020306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2460561" y="3126399"/>
            <a:ext cx="1500259" cy="21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460561" y="3938587"/>
            <a:ext cx="1500259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460561" y="4736321"/>
            <a:ext cx="1500259" cy="1226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665218" y="1506994"/>
            <a:ext cx="16561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 Mon 14</a:t>
            </a:r>
            <a:r>
              <a:rPr lang="en-GB" sz="1200" baseline="30000" dirty="0" smtClean="0"/>
              <a:t>th</a:t>
            </a:r>
            <a:r>
              <a:rPr lang="en-GB" sz="1200" dirty="0" smtClean="0"/>
              <a:t> Sep</a:t>
            </a:r>
            <a:endParaRPr lang="en-GB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2460561" y="2343463"/>
            <a:ext cx="16561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/>
            </a:lvl1pPr>
          </a:lstStyle>
          <a:p>
            <a:r>
              <a:rPr lang="en-GB" sz="1200" dirty="0" smtClean="0"/>
              <a:t>until Tue </a:t>
            </a:r>
            <a:r>
              <a:rPr lang="en-GB" sz="1200" dirty="0"/>
              <a:t>22nd Sep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694247" y="4459322"/>
            <a:ext cx="16561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Sun 11</a:t>
            </a:r>
            <a:r>
              <a:rPr lang="en-GB" sz="1200" baseline="30000" dirty="0" smtClean="0"/>
              <a:t>th</a:t>
            </a:r>
            <a:r>
              <a:rPr lang="en-GB" sz="1200" dirty="0" smtClean="0"/>
              <a:t> Oct</a:t>
            </a:r>
            <a:endParaRPr lang="en-GB" sz="1200" dirty="0"/>
          </a:p>
        </p:txBody>
      </p:sp>
      <p:sp>
        <p:nvSpPr>
          <p:cNvPr id="85" name="TextBox 84"/>
          <p:cNvSpPr txBox="1"/>
          <p:nvPr/>
        </p:nvSpPr>
        <p:spPr>
          <a:xfrm>
            <a:off x="2460561" y="5251410"/>
            <a:ext cx="165618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until Sun 18</a:t>
            </a:r>
            <a:r>
              <a:rPr lang="en-GB" sz="1200" baseline="30000" dirty="0" smtClean="0"/>
              <a:t>th</a:t>
            </a:r>
            <a:r>
              <a:rPr lang="en-GB" sz="1200" dirty="0" smtClean="0"/>
              <a:t> Oct</a:t>
            </a:r>
            <a:endParaRPr lang="en-GB" sz="1200" dirty="0"/>
          </a:p>
        </p:txBody>
      </p:sp>
      <p:sp>
        <p:nvSpPr>
          <p:cNvPr id="95" name="TextBox 94"/>
          <p:cNvSpPr txBox="1"/>
          <p:nvPr/>
        </p:nvSpPr>
        <p:spPr>
          <a:xfrm>
            <a:off x="2633507" y="188640"/>
            <a:ext cx="419798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GB" sz="1600" b="1" dirty="0"/>
              <a:t>Monday 14</a:t>
            </a:r>
            <a:r>
              <a:rPr lang="en-GB" sz="1600" b="1" baseline="30000" dirty="0"/>
              <a:t>th</a:t>
            </a:r>
            <a:r>
              <a:rPr lang="en-GB" sz="1600" b="1" dirty="0"/>
              <a:t> September - Sunday 18</a:t>
            </a:r>
            <a:r>
              <a:rPr lang="en-GB" sz="1600" b="1" baseline="30000" dirty="0"/>
              <a:t>th</a:t>
            </a:r>
            <a:r>
              <a:rPr lang="en-GB" sz="1600" b="1" dirty="0"/>
              <a:t> October </a:t>
            </a:r>
          </a:p>
          <a:p>
            <a:pPr algn="ctr">
              <a:spcBef>
                <a:spcPts val="600"/>
              </a:spcBef>
            </a:pPr>
            <a:r>
              <a:rPr lang="en-GB" sz="3600" b="1" i="1" dirty="0" smtClean="0">
                <a:latin typeface="Berlin Sans FB Demi" panose="020E0802020502020306" pitchFamily="34" charset="0"/>
              </a:rPr>
              <a:t>Bristol BlessFest</a:t>
            </a:r>
            <a:endParaRPr lang="en-GB" sz="2800" b="1" i="1" dirty="0" smtClean="0">
              <a:latin typeface="Berlin Sans FB Demi" panose="020E0802020502020306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788271" y="1783993"/>
            <a:ext cx="96027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Week 1</a:t>
            </a:r>
            <a:endParaRPr lang="en-GB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779391" y="3360137"/>
            <a:ext cx="96027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Week 3</a:t>
            </a:r>
            <a:endParaRPr lang="en-GB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788271" y="4893546"/>
            <a:ext cx="96027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Week 5</a:t>
            </a:r>
            <a:endParaRPr lang="en-GB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283968" y="1281156"/>
            <a:ext cx="471210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>
                <a:latin typeface="Berlin Sans FB Demi" panose="020E0802020502020306" pitchFamily="34" charset="0"/>
              </a:rPr>
              <a:t>BlessFast</a:t>
            </a:r>
            <a:r>
              <a:rPr lang="en-GB" sz="1400" i="1" dirty="0" smtClean="0"/>
              <a:t>: </a:t>
            </a:r>
            <a:r>
              <a:rPr lang="en-GB" sz="1400" dirty="0" smtClean="0"/>
              <a:t>10 </a:t>
            </a:r>
            <a:r>
              <a:rPr lang="en-GB" sz="1400" dirty="0"/>
              <a:t>days </a:t>
            </a:r>
            <a:r>
              <a:rPr lang="en-GB" sz="1400" dirty="0" smtClean="0"/>
              <a:t>of </a:t>
            </a:r>
            <a:r>
              <a:rPr lang="en-GB" sz="1400" dirty="0"/>
              <a:t>deeper intimacy with </a:t>
            </a:r>
            <a:r>
              <a:rPr lang="en-GB" sz="1400" dirty="0" smtClean="0"/>
              <a:t>God, growing to know him in the fullness </a:t>
            </a:r>
            <a:r>
              <a:rPr lang="en-GB" sz="1400" dirty="0"/>
              <a:t>of the Holy </a:t>
            </a:r>
            <a:r>
              <a:rPr lang="en-GB" sz="1400" dirty="0" smtClean="0"/>
              <a:t>Spirit (*John 15:5) as we join together to fast: </a:t>
            </a:r>
            <a:r>
              <a:rPr lang="en-GB" sz="1400" dirty="0" smtClean="0"/>
              <a:t>e.g. from </a:t>
            </a:r>
            <a:r>
              <a:rPr lang="en-GB" sz="1400" dirty="0" smtClean="0"/>
              <a:t>food</a:t>
            </a:r>
            <a:r>
              <a:rPr lang="en-GB" sz="1400" dirty="0" smtClean="0"/>
              <a:t>, TV, negative speaking…</a:t>
            </a:r>
            <a:endParaRPr lang="en-GB" sz="1400" dirty="0" smtClean="0"/>
          </a:p>
          <a:p>
            <a:endParaRPr lang="en-GB" sz="600" dirty="0"/>
          </a:p>
          <a:p>
            <a:pPr lvl="1"/>
            <a:r>
              <a:rPr lang="en-GB" sz="1500" dirty="0" smtClean="0"/>
              <a:t>  </a:t>
            </a:r>
            <a:r>
              <a:rPr lang="en-GB" sz="1500" b="1" dirty="0" smtClean="0"/>
              <a:t>The Launch of Bristol BlessFest</a:t>
            </a:r>
          </a:p>
          <a:p>
            <a:pPr lvl="1"/>
            <a:r>
              <a:rPr lang="en-GB" sz="1500" dirty="0" smtClean="0"/>
              <a:t>  7pm, Tuesday </a:t>
            </a:r>
            <a:r>
              <a:rPr lang="en-GB" sz="1500" dirty="0"/>
              <a:t>22nd </a:t>
            </a:r>
            <a:r>
              <a:rPr lang="en-GB" sz="1500" dirty="0" smtClean="0"/>
              <a:t>September</a:t>
            </a:r>
            <a:endParaRPr lang="en-GB" sz="1500" dirty="0"/>
          </a:p>
          <a:p>
            <a:pPr lvl="1"/>
            <a:r>
              <a:rPr lang="en-GB" sz="1500" dirty="0" smtClean="0"/>
              <a:t>  Hope </a:t>
            </a:r>
            <a:r>
              <a:rPr lang="en-GB" sz="1500" dirty="0"/>
              <a:t>Chapel, Hotwells, BS8 </a:t>
            </a:r>
            <a:r>
              <a:rPr lang="en-GB" sz="1500" dirty="0" smtClean="0"/>
              <a:t>4ND</a:t>
            </a:r>
          </a:p>
          <a:p>
            <a:endParaRPr lang="en-GB" sz="600" dirty="0"/>
          </a:p>
          <a:p>
            <a:r>
              <a:rPr lang="en-GB" b="1" i="1" dirty="0" smtClean="0">
                <a:latin typeface="Berlin Sans FB Demi" panose="020E0802020502020306" pitchFamily="34" charset="0"/>
              </a:rPr>
              <a:t>BlessFeast</a:t>
            </a:r>
            <a:r>
              <a:rPr lang="en-GB" sz="1400" i="1" dirty="0"/>
              <a:t>: </a:t>
            </a:r>
            <a:r>
              <a:rPr lang="en-GB" sz="1400" i="1" dirty="0" smtClean="0"/>
              <a:t>2-3 </a:t>
            </a:r>
            <a:r>
              <a:rPr lang="en-GB" sz="1400" dirty="0" smtClean="0"/>
              <a:t> </a:t>
            </a:r>
            <a:r>
              <a:rPr lang="en-GB" sz="1400" dirty="0"/>
              <a:t>weeks </a:t>
            </a:r>
            <a:r>
              <a:rPr lang="en-GB" sz="1400" dirty="0" smtClean="0"/>
              <a:t>releasing blessing everywhere we go, just like Jesus, with words, kindness, love and actions! Anything is possible with God! </a:t>
            </a:r>
            <a:r>
              <a:rPr lang="en-GB" sz="1400" dirty="0"/>
              <a:t>So go be </a:t>
            </a:r>
            <a:r>
              <a:rPr lang="en-GB" sz="1400" dirty="0" smtClean="0"/>
              <a:t>you, and see his </a:t>
            </a:r>
            <a:r>
              <a:rPr lang="en-GB" sz="1400" dirty="0"/>
              <a:t>Kingdom </a:t>
            </a:r>
            <a:r>
              <a:rPr lang="en-GB" sz="1400" dirty="0" smtClean="0"/>
              <a:t>come, in Bristol and beyond as it is in Heaven…</a:t>
            </a:r>
          </a:p>
          <a:p>
            <a:endParaRPr lang="en-GB" sz="600" dirty="0" smtClean="0"/>
          </a:p>
          <a:p>
            <a:r>
              <a:rPr lang="en-GB" b="1" i="1" dirty="0" smtClean="0">
                <a:latin typeface="Berlin Sans FB Demi" panose="020E0802020502020306" pitchFamily="34" charset="0"/>
              </a:rPr>
              <a:t>BlessFullness</a:t>
            </a:r>
            <a:r>
              <a:rPr lang="en-GB" sz="1400" i="1" dirty="0" smtClean="0"/>
              <a:t>: </a:t>
            </a:r>
            <a:r>
              <a:rPr lang="en-GB" sz="1400" dirty="0" smtClean="0"/>
              <a:t>Engaging </a:t>
            </a:r>
            <a:r>
              <a:rPr lang="en-GB" sz="1400" dirty="0"/>
              <a:t>with </a:t>
            </a:r>
            <a:r>
              <a:rPr lang="en-GB" sz="1400" dirty="0" smtClean="0"/>
              <a:t>Bristol’s Green Capital &amp; Healthy City Week’s </a:t>
            </a:r>
            <a:r>
              <a:rPr lang="en-GB" sz="1400" b="1" i="1" dirty="0" smtClean="0"/>
              <a:t>Be</a:t>
            </a:r>
            <a:r>
              <a:rPr lang="en-GB" sz="1400" dirty="0" smtClean="0"/>
              <a:t> themes…</a:t>
            </a:r>
            <a:endParaRPr lang="en-GB" sz="1400" dirty="0"/>
          </a:p>
          <a:p>
            <a:endParaRPr lang="en-GB" sz="600" dirty="0" smtClean="0"/>
          </a:p>
          <a:p>
            <a:r>
              <a:rPr lang="en-GB" sz="1400" dirty="0" smtClean="0"/>
              <a:t>Mon 12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 	- </a:t>
            </a:r>
            <a:r>
              <a:rPr lang="en-GB" sz="1400" b="1" i="1" dirty="0"/>
              <a:t>Be</a:t>
            </a:r>
            <a:r>
              <a:rPr lang="en-GB" sz="1400" dirty="0" smtClean="0"/>
              <a:t> </a:t>
            </a:r>
            <a:r>
              <a:rPr lang="en-GB" sz="1400" i="1" dirty="0" smtClean="0"/>
              <a:t>Well</a:t>
            </a:r>
            <a:endParaRPr lang="en-GB" sz="1400" i="1" dirty="0"/>
          </a:p>
          <a:p>
            <a:r>
              <a:rPr lang="en-GB" sz="1400" dirty="0" smtClean="0"/>
              <a:t>Tue </a:t>
            </a:r>
            <a:r>
              <a:rPr lang="en-GB" sz="1400" dirty="0"/>
              <a:t>	</a:t>
            </a:r>
            <a:r>
              <a:rPr lang="en-GB" sz="1400" dirty="0" smtClean="0"/>
              <a:t>- </a:t>
            </a:r>
            <a:r>
              <a:rPr lang="en-GB" sz="1400" b="1" i="1" dirty="0"/>
              <a:t>Be</a:t>
            </a:r>
            <a:r>
              <a:rPr lang="en-GB" sz="1400" dirty="0" smtClean="0"/>
              <a:t> </a:t>
            </a:r>
            <a:r>
              <a:rPr lang="en-GB" sz="1400" i="1" dirty="0"/>
              <a:t>Active</a:t>
            </a:r>
          </a:p>
          <a:p>
            <a:r>
              <a:rPr lang="en-GB" sz="1400" dirty="0" smtClean="0"/>
              <a:t>Wed	- </a:t>
            </a:r>
            <a:r>
              <a:rPr lang="en-GB" sz="1400" b="1" i="1" dirty="0"/>
              <a:t>Be </a:t>
            </a:r>
            <a:r>
              <a:rPr lang="en-GB" sz="1400" i="1" dirty="0"/>
              <a:t>Creative</a:t>
            </a:r>
          </a:p>
          <a:p>
            <a:r>
              <a:rPr lang="en-GB" sz="1400" dirty="0" smtClean="0"/>
              <a:t>Thu 	- </a:t>
            </a:r>
            <a:r>
              <a:rPr lang="en-GB" sz="1400" b="1" i="1" dirty="0"/>
              <a:t>Be</a:t>
            </a:r>
            <a:r>
              <a:rPr lang="en-GB" sz="1400" dirty="0" smtClean="0"/>
              <a:t> </a:t>
            </a:r>
            <a:r>
              <a:rPr lang="en-GB" sz="1400" i="1" dirty="0"/>
              <a:t>Resourceful</a:t>
            </a:r>
          </a:p>
          <a:p>
            <a:r>
              <a:rPr lang="en-GB" sz="1400" dirty="0" smtClean="0"/>
              <a:t>Fri	- </a:t>
            </a:r>
            <a:r>
              <a:rPr lang="en-GB" sz="1400" b="1" i="1" dirty="0"/>
              <a:t>Be</a:t>
            </a:r>
            <a:r>
              <a:rPr lang="en-GB" sz="1400" dirty="0" smtClean="0"/>
              <a:t> </a:t>
            </a:r>
            <a:r>
              <a:rPr lang="en-GB" sz="1400" i="1" dirty="0"/>
              <a:t>Connected</a:t>
            </a:r>
          </a:p>
          <a:p>
            <a:r>
              <a:rPr lang="en-GB" sz="1400" dirty="0" smtClean="0"/>
              <a:t>Sat 	- </a:t>
            </a:r>
            <a:r>
              <a:rPr lang="en-GB" sz="1400" b="1" i="1" dirty="0" smtClean="0"/>
              <a:t>Be</a:t>
            </a:r>
            <a:r>
              <a:rPr lang="en-GB" sz="1400" dirty="0" smtClean="0"/>
              <a:t> </a:t>
            </a:r>
            <a:r>
              <a:rPr lang="en-GB" sz="1400" i="1" dirty="0" smtClean="0"/>
              <a:t>Kind</a:t>
            </a:r>
          </a:p>
          <a:p>
            <a:r>
              <a:rPr lang="en-GB" sz="1400" dirty="0" smtClean="0"/>
              <a:t>Sun 18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 : 	- </a:t>
            </a:r>
            <a:r>
              <a:rPr lang="en-GB" sz="1400" i="1" dirty="0" smtClean="0"/>
              <a:t>Just</a:t>
            </a:r>
            <a:r>
              <a:rPr lang="en-GB" sz="1400" b="1" i="1" dirty="0" smtClean="0"/>
              <a:t> </a:t>
            </a:r>
            <a:r>
              <a:rPr lang="en-GB" sz="1400" b="1" i="1" dirty="0"/>
              <a:t>Be</a:t>
            </a:r>
            <a:r>
              <a:rPr lang="en-GB" sz="1400" b="1" i="1" dirty="0" smtClean="0"/>
              <a:t>!      </a:t>
            </a:r>
            <a:r>
              <a:rPr lang="en-GB" sz="1200" dirty="0" smtClean="0"/>
              <a:t>(National Healthcare / St </a:t>
            </a:r>
            <a:r>
              <a:rPr lang="en-GB" sz="1200" dirty="0"/>
              <a:t>Luke's </a:t>
            </a:r>
            <a:r>
              <a:rPr lang="en-GB" sz="1200" dirty="0" smtClean="0"/>
              <a:t>Day)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6945608" y="169404"/>
            <a:ext cx="2068652" cy="105413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GB" sz="1250" i="1" dirty="0" smtClean="0">
                <a:latin typeface="+mj-lt"/>
              </a:rPr>
              <a:t>Twitter:      #</a:t>
            </a:r>
            <a:r>
              <a:rPr lang="en-GB" sz="1250" i="1" dirty="0" err="1" smtClean="0">
                <a:latin typeface="+mj-lt"/>
              </a:rPr>
              <a:t>BristolBlessFest</a:t>
            </a:r>
            <a:endParaRPr lang="en-GB" sz="1250" i="1" dirty="0" smtClean="0">
              <a:latin typeface="+mj-lt"/>
            </a:endParaRPr>
          </a:p>
          <a:p>
            <a:endParaRPr lang="en-GB" sz="1250" i="1" dirty="0">
              <a:latin typeface="+mj-lt"/>
            </a:endParaRPr>
          </a:p>
          <a:p>
            <a:r>
              <a:rPr lang="en-GB" sz="1250" i="1" dirty="0" smtClean="0">
                <a:latin typeface="+mj-lt"/>
              </a:rPr>
              <a:t>Facebook:  </a:t>
            </a:r>
            <a:r>
              <a:rPr lang="en-GB" sz="1250" i="1" dirty="0" smtClean="0"/>
              <a:t>Bristol BlessFest</a:t>
            </a:r>
          </a:p>
          <a:p>
            <a:endParaRPr lang="en-GB" sz="1250" dirty="0" smtClean="0">
              <a:latin typeface="+mj-lt"/>
            </a:endParaRPr>
          </a:p>
          <a:p>
            <a:r>
              <a:rPr lang="en-GB" sz="1250" dirty="0">
                <a:hlinkClick r:id="rId2"/>
              </a:rPr>
              <a:t>www.bristolnetworks.org.uk</a:t>
            </a:r>
            <a:endParaRPr lang="en-GB" sz="1250" dirty="0">
              <a:latin typeface="+mj-lt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076405" y="4444402"/>
            <a:ext cx="20182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There will be various </a:t>
            </a:r>
            <a:r>
              <a:rPr lang="en-GB" sz="1200" dirty="0" smtClean="0"/>
              <a:t>Christian led events </a:t>
            </a:r>
            <a:r>
              <a:rPr lang="en-GB" sz="1200" dirty="0"/>
              <a:t>on each </a:t>
            </a:r>
            <a:r>
              <a:rPr lang="en-GB" sz="1200" dirty="0" smtClean="0"/>
              <a:t>day as part of the </a:t>
            </a:r>
            <a:r>
              <a:rPr lang="en-GB" sz="1200" b="1" i="1" dirty="0" smtClean="0"/>
              <a:t>ongoing</a:t>
            </a:r>
            <a:r>
              <a:rPr lang="en-GB" sz="1200" i="1" dirty="0" smtClean="0"/>
              <a:t> </a:t>
            </a:r>
            <a:r>
              <a:rPr lang="en-GB" sz="1200" dirty="0"/>
              <a:t>culture of blessing in our </a:t>
            </a:r>
            <a:r>
              <a:rPr lang="en-GB" sz="1200" dirty="0" smtClean="0"/>
              <a:t>city</a:t>
            </a:r>
          </a:p>
          <a:p>
            <a:r>
              <a:rPr lang="en-GB" sz="500" dirty="0" smtClean="0"/>
              <a:t>  </a:t>
            </a:r>
            <a:endParaRPr lang="en-GB" sz="1200" dirty="0" smtClean="0"/>
          </a:p>
          <a:p>
            <a:r>
              <a:rPr lang="en-GB" sz="1200" dirty="0" smtClean="0"/>
              <a:t>Watch out for more info: </a:t>
            </a:r>
            <a:r>
              <a:rPr lang="en-GB" sz="1200" dirty="0" smtClean="0">
                <a:hlinkClick r:id="rId2"/>
              </a:rPr>
              <a:t>www.bristolnetworks.org.uk</a:t>
            </a:r>
            <a:endParaRPr lang="en-GB" sz="1200" dirty="0"/>
          </a:p>
        </p:txBody>
      </p:sp>
      <p:sp>
        <p:nvSpPr>
          <p:cNvPr id="97" name="TextBox 96"/>
          <p:cNvSpPr txBox="1"/>
          <p:nvPr/>
        </p:nvSpPr>
        <p:spPr>
          <a:xfrm>
            <a:off x="2788271" y="2606235"/>
            <a:ext cx="96027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bg1">
                    <a:lumMod val="65000"/>
                  </a:schemeClr>
                </a:solidFill>
              </a:rPr>
              <a:t>Week 2</a:t>
            </a:r>
            <a:endParaRPr lang="en-GB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788271" y="4101458"/>
            <a:ext cx="96027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 dirty="0"/>
              <a:t>Week 4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028" y="6513459"/>
            <a:ext cx="90460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GB" sz="1100" dirty="0" smtClean="0"/>
              <a:t>I am the vine; you are the branches. Whoever abides in me and I in him, he it is that bears much fruit, for apart from me you can do nothing </a:t>
            </a:r>
            <a:r>
              <a:rPr lang="en-GB" sz="1100" dirty="0"/>
              <a:t>(John </a:t>
            </a:r>
            <a:r>
              <a:rPr lang="en-GB" sz="1100" dirty="0" smtClean="0"/>
              <a:t>15:5)</a:t>
            </a:r>
          </a:p>
        </p:txBody>
      </p:sp>
      <p:sp>
        <p:nvSpPr>
          <p:cNvPr id="135" name="Right Brace 134"/>
          <p:cNvSpPr/>
          <p:nvPr/>
        </p:nvSpPr>
        <p:spPr>
          <a:xfrm>
            <a:off x="6917403" y="4525714"/>
            <a:ext cx="159002" cy="1160819"/>
          </a:xfrm>
          <a:prstGeom prst="rightBrace">
            <a:avLst>
              <a:gd name="adj1" fmla="val 8333"/>
              <a:gd name="adj2" fmla="val 926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ight Brace 43"/>
          <p:cNvSpPr/>
          <p:nvPr/>
        </p:nvSpPr>
        <p:spPr>
          <a:xfrm>
            <a:off x="3960820" y="2775512"/>
            <a:ext cx="194690" cy="1433076"/>
          </a:xfrm>
          <a:prstGeom prst="rightBrace">
            <a:avLst>
              <a:gd name="adj1" fmla="val 8333"/>
              <a:gd name="adj2" fmla="val 24676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ight Brace 44"/>
          <p:cNvSpPr/>
          <p:nvPr/>
        </p:nvSpPr>
        <p:spPr>
          <a:xfrm>
            <a:off x="3960819" y="1509769"/>
            <a:ext cx="194691" cy="1224414"/>
          </a:xfrm>
          <a:prstGeom prst="rightBrace">
            <a:avLst>
              <a:gd name="adj1" fmla="val 8333"/>
              <a:gd name="adj2" fmla="val 15821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ight Brace 45"/>
          <p:cNvSpPr/>
          <p:nvPr/>
        </p:nvSpPr>
        <p:spPr>
          <a:xfrm>
            <a:off x="3960051" y="4270735"/>
            <a:ext cx="195460" cy="1292577"/>
          </a:xfrm>
          <a:prstGeom prst="rightBrace">
            <a:avLst>
              <a:gd name="adj1" fmla="val 8333"/>
              <a:gd name="adj2" fmla="val 15246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ight Brace 49"/>
          <p:cNvSpPr/>
          <p:nvPr/>
        </p:nvSpPr>
        <p:spPr>
          <a:xfrm rot="10800000">
            <a:off x="4672166" y="2165289"/>
            <a:ext cx="142111" cy="568893"/>
          </a:xfrm>
          <a:prstGeom prst="rightBrace">
            <a:avLst>
              <a:gd name="adj1" fmla="val 8333"/>
              <a:gd name="adj2" fmla="val 5095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1" y="0"/>
            <a:ext cx="2403288" cy="158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 descr="C:\Users\nbf0813\AppData\Local\Microsoft\Windows\Temporary Internet Files\Low\Content.IE5\LPTF2NIX\BristolNetwork_logo[1]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759" y="6064423"/>
            <a:ext cx="1533525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38" descr="churches together greater bri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922" y="5886564"/>
            <a:ext cx="1628206" cy="700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Picture 47" descr="C:\Users\nbf0813\AppData\Local\Microsoft\Windows\Temporary Internet Files\Low\Content.IE5\0ZKD1TH0\Arise_Bristol_TEXT[1]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674" y="6116809"/>
            <a:ext cx="17811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14019" y="5701898"/>
            <a:ext cx="1205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1" name="Picture 50" descr="U:\Together_for_Bristol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53" y="5531824"/>
            <a:ext cx="1065197" cy="1065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149" y="5944261"/>
            <a:ext cx="1634256" cy="62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0" name="Straight Connector 39"/>
          <p:cNvCxnSpPr/>
          <p:nvPr/>
        </p:nvCxnSpPr>
        <p:spPr>
          <a:xfrm>
            <a:off x="2468025" y="2327519"/>
            <a:ext cx="1500259" cy="21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54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242</Words>
  <Application>Microsoft Office PowerPoint</Application>
  <PresentationFormat>On-screen Show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David Morris</cp:lastModifiedBy>
  <cp:revision>76</cp:revision>
  <dcterms:created xsi:type="dcterms:W3CDTF">2015-07-25T14:17:52Z</dcterms:created>
  <dcterms:modified xsi:type="dcterms:W3CDTF">2015-08-27T14:33:25Z</dcterms:modified>
</cp:coreProperties>
</file>