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owerpoints.jpg" descr="powerpoi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owerpoints10.jpg" descr="powerpoint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owerpoints11.jpg" descr="powerpoints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owerpoints12.jpg" descr="powerpoints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owerpoints13.jpg" descr="powerpoints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owerpoints14.jpg" descr="powerpoints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owerpoints2.jpg" descr="powerpoint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owerpoints3.jpg" descr="powerpoint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owerpoints4.jpg" descr="powerpoint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owerpoints5.jpg" descr="powerpoints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owerpoints6.jpg" descr="powerpoint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owerpoints7.jpg" descr="powerpoints7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owerpoints8.jpg" descr="powerpoints8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owerpoints9.jpg" descr="powerpoints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</dc:creator>
  <cp:lastModifiedBy>Liz Ogborne</cp:lastModifiedBy>
  <cp:revision>1</cp:revision>
  <dcterms:modified xsi:type="dcterms:W3CDTF">2020-06-16T11:30:09Z</dcterms:modified>
</cp:coreProperties>
</file>